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15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150677" y="283464"/>
            <a:ext cx="629538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67849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Regimen Library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evidence identifies several ALL-related therapy constructs and comparator regimens, including subpopulation-specific relapsed/refractory and maintenance settings,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but does not provide a comprehensive standardized U.S. regimen library across all treatment phases.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228409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2094" y="1658112"/>
            <a:ext cx="2043353" cy="228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97" b="1" i="0">
                <a:solidFill>
                  <a:srgbClr val="47556B"/>
                </a:solidFill>
                <a:latin typeface="Calibri"/>
              </a:rPr>
              <a:t>REGIMEN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6677" y="1658112"/>
            <a:ext cx="2043353" cy="228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97" b="1" i="0">
                <a:solidFill>
                  <a:srgbClr val="47556B"/>
                </a:solidFill>
                <a:latin typeface="Calibri"/>
              </a:rPr>
              <a:t>SETTING / PHASE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01260" y="1658112"/>
            <a:ext cx="2864669" cy="228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97" b="1" i="0">
                <a:solidFill>
                  <a:srgbClr val="47556B"/>
                </a:solidFill>
                <a:latin typeface="Calibri"/>
              </a:rPr>
              <a:t>COMPONENTS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27159" y="1658112"/>
            <a:ext cx="3772438" cy="228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97" b="1" i="0">
                <a:solidFill>
                  <a:srgbClr val="47556B"/>
                </a:solidFill>
                <a:latin typeface="Calibri"/>
              </a:rPr>
              <a:t>POPULATION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2094" y="1886521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BESPONSA-based therapy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6677" y="1886521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Relapsed or refractory setting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01260" y="1886521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Inotuzumab ozogamicin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27159" y="1886521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Adult and pediatric patients with relapsed or refractory CD22-positive B-cell precursor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ALL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2773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2094" y="2282878"/>
            <a:ext cx="2043353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BLINCYTO-based therapy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96677" y="2282878"/>
            <a:ext cx="2043353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Relapsed or refractory setting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01260" y="2282878"/>
            <a:ext cx="2864669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Blinatumomab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27159" y="2282878"/>
            <a:ext cx="3772438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relapsed or refractory B-cell precursor ALL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255618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2094" y="2561671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FLAG comparator regimen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96677" y="2561671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Investigator-choice chemotherapy comparator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01260" y="2561671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Fludarabine + cytarabine + granulocyte colony-stimulating factor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27159" y="2561671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relapsed/refractory ALL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295254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92094" y="2958028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MXN/Ara-C comparator regimen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96677" y="2958028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Investigator-choice chemotherapy comparator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01260" y="2958028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Mitoxantrone + cytarabine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27159" y="2958028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relapsed/refractory ALL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334889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92094" y="3354385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HIDAC comparator regimen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96677" y="3354385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Investigator-choice chemotherapy comparator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01260" y="3354385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High-dose cytarabine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27159" y="3354385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relapsed/refractory ALL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374525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92094" y="3750742"/>
            <a:ext cx="2043353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Methotrexate-containing maintenance regimen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696677" y="3750742"/>
            <a:ext cx="2043353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Maintenance therapy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01260" y="3750742"/>
            <a:ext cx="2864669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Methotrexate as part of combination chemotherapy maintenance regimen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27159" y="3750742"/>
            <a:ext cx="3772438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ALL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11480" y="402404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92094" y="4029535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Mercaptopurine-containing maintenance regimen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96677" y="4029535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Maintenance therapy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01260" y="4029535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Mercaptopurine as part of combination chemotherapy maintenance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927159" y="4029535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ALL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1480" y="44204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92094" y="4425892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Pediatric-inspired asparaginase-containing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96677" y="4425892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Frontline therapy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01260" y="4425892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Asparaginase-containing pediatric or pediatric-inspired regimens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27159" y="4425892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AYA and adult ALL populations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11480" y="481676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411480" y="1658112"/>
            <a:ext cx="11368735" cy="3164137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 evidence supports construction of partial regimen libraries tied to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specific ALL subpopulations and treatment phases. Analysts would still need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external governance for regimen aliases, induction versus consolidation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categorization, and maintenance normalization.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5789230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6401878" y="547319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7442071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222867" y="547319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Purple Book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159301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Hcpcs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991976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