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850321" y="283464"/>
            <a:ext cx="9298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Diagnostic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37813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Diagnosis Code Footprint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identifies ICD-10-CM Acute Lymphoblastic Leukemia diagnosis codes within the C91.0 family, including active disease, remission, and relapse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states. Legacy ICD-9-CM concepts for active disease, remission, relapse, and personal history of lymphoid leukemia are also provided.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224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2271" y="1658112"/>
            <a:ext cx="645338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CODE</a:t>
            </a:r>
          </a:p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SYSTEM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9193" y="1658112"/>
            <a:ext cx="403450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4227" y="1658112"/>
            <a:ext cx="5321839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DESCRIPTION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7650" y="1658112"/>
            <a:ext cx="4031770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USE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2271" y="2000355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ICD-10-CM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9193" y="2000355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C91.00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64227" y="2000355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 not having achieved remission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7650" y="2000355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Active disease or failed-remission ALL identification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4126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2271" y="2418093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ICD-10-CM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9193" y="2418093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C91.01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64227" y="2418093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leukemia, in remission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7650" y="2418093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Remission-state ALL monitoring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28303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2271" y="2835831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ICD-10-CM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9193" y="2835831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C91.02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64227" y="2835831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leukemia, in relapse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7650" y="2835831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Relapse-state ALL monitoring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2480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2271" y="3253569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ICD-9-CM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9193" y="3253569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20400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64227" y="3253569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lymphoid leukemia, without mention of having achieved remission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7650" y="3253569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Legacy active disease identification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366582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32271" y="3671307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ICD-9-CM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19193" y="3671307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20401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064227" y="3671307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lymphoid leukemia, in remission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27650" y="3671307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Legacy remission-state identification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40835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2271" y="4089045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ICD-9-CM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19193" y="4089045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20402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064227" y="4089045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lymphoid leukemia, in relapse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7650" y="4089045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Legacy relapse-state identification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11480" y="45012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32271" y="4506783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ICD-9-CM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419193" y="4506783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V1061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64227" y="4506783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Personal history of lymphoid leukemia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7650" y="4506783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Legacy personal-history identification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1480" y="491903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411480" y="1658112"/>
            <a:ext cx="11368735" cy="326640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ALL cohorts can be stratified by disease state using explicit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remission and relapse diagnosis coding. Longitudinal line-of-therapy analyses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may use diagnosis-state transitions between C91.00, C91.01, and C91.02 as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monitoring signals.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5789230" y="547319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Icd10cm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72566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Icd10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558339" y="5473192"/>
            <a:ext cx="77482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Icd9cm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44289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275569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108244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