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24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Celestra Synthesis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Key Insights for Downstream Modelling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highlights that ALL claims-based modelling is constrained by incomplete observability of molecular subtype, MRD status, remission assessment, and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standardized relapse logic. Published sequencing evidence is limited and highly subgroup-specific.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5518938" cy="1132270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5880" y="1812512"/>
            <a:ext cx="374972" cy="3749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5880" y="1812512"/>
            <a:ext cx="374972" cy="3749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6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3195" y="1812512"/>
            <a:ext cx="4702823" cy="8234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Claims-based ALL analyses may require proxy definitions for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remission, relapse, treatment discontinuation, and maintenance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because key clinical states depend on MRD testing, flow cytometry,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RT-qPCR, 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1276" y="1658112"/>
            <a:ext cx="5518938" cy="1132270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15676" y="1812512"/>
            <a:ext cx="374972" cy="3749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5676" y="1812512"/>
            <a:ext cx="374972" cy="3749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6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22991" y="1812512"/>
            <a:ext cx="4702823" cy="8234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Subgroup qualifiers such as “Ph- B-ALL,” “Ph+ ALL,” and fusion-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defined populations including “EP300::ZNF384” and “TCF3::ZNF384”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should be preserved throughout cohort construction and treatment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sequenc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944782"/>
            <a:ext cx="5518938" cy="92640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65880" y="3099182"/>
            <a:ext cx="374972" cy="3749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5880" y="3099182"/>
            <a:ext cx="374972" cy="3749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6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3195" y="3099182"/>
            <a:ext cx="4702823" cy="61760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Adult ALL regimens involve “different combinations and ... several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steps,” and the supplied evidence states that “there is no standard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which drugs to give and how to combine them,” limiting standardiz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1276" y="2944782"/>
            <a:ext cx="5518938" cy="926403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15676" y="3099182"/>
            <a:ext cx="374972" cy="3749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5676" y="3099182"/>
            <a:ext cx="374972" cy="3749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6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22991" y="3099182"/>
            <a:ext cx="4702823" cy="61760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Published claims-oriented sequencing evidence is limited to isolated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examples such as switching from frontline pegaspargase/calaspargase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pegol to second-line recombinant Erwinia.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4025585"/>
            <a:ext cx="5518938" cy="720535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5880" y="4179985"/>
            <a:ext cx="374972" cy="3749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5880" y="4179985"/>
            <a:ext cx="374972" cy="3749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206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3195" y="4179985"/>
            <a:ext cx="4702823" cy="4117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No validated claims-based relapse detection algorithm or maintenance</a:t>
            </a:r>
          </a:p>
          <a:p>
            <a:pPr algn="l">
              <a:lnSpc>
                <a:spcPct val="128000"/>
              </a:lnSpc>
            </a:pPr>
            <a:r>
              <a:rPr sz="1266" b="0" i="0">
                <a:solidFill>
                  <a:srgbClr val="1B2A6E"/>
                </a:solidFill>
                <a:latin typeface="Calibri"/>
              </a:rPr>
              <a:t>therapy definition was identified in the supplied evidence.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95847" y="1658112"/>
            <a:ext cx="10972" cy="3088008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Downstream modelling should emphasize transparent sequencing assumptions,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subgroup preservation, and explicit handling of unobservable clinical states.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Validation workflows should specifically review remission logic, molecular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subgroup attribution, and line-transition traceability.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789230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01878" y="547319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078915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911590" y="547319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003663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