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Code System Crosswalk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aligns legacy ICD-9-CM acute lymphoid leukemia concepts with ICD-10-CM Acute Lymphoblastic Leukemia remission-state concepts. ICD-11 stem 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extension mappings were not provided.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411326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6653" y="1658112"/>
            <a:ext cx="409266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ICD-9-</a:t>
            </a:r>
          </a:p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6267" y="1658112"/>
            <a:ext cx="759073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ICD-10-CM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5688" y="1658112"/>
            <a:ext cx="759073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5109" y="1658112"/>
            <a:ext cx="8279929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653" y="2069438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6267" y="2069438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05688" y="2069438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55109" y="2069438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 not having achieved remission or without mention of remission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77772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6653" y="2783209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6267" y="2783209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05688" y="2783209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55109" y="2783209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leukemia, in remission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49149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6653" y="3496980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56267" y="3496980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5688" y="3496980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55109" y="3496980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leukemia, in relapse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20526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56653" y="4210751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V1061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56267" y="4210751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05688" y="4210751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55109" y="4210751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Personal history of lymphoid leukemia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91903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1658112"/>
            <a:ext cx="11368735" cy="326641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Legacy claims data using ICD-9-CM can be aligned to ICD-10-CM remission-state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ALL concepts using the supplied wording-based mappings. International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harmonization and molecular subtype representation remain limited because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ICD-11 mappings were not identified.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789230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73785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1021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