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22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Unmet Needs &amp; Evidence Gaps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indicates that adult ALL treatment complexity, subgroup heterogeneity, and dependence on molecular and MRD testing create major limitations for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standardized claims-based line-of-therapy construction. Explicit sequencing evidence is limited to isolated frontline-to-second-line asparaginase switching examples,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including 35/154 (22.7%) patients switching from frontline pegaspargase/calaspargase pegol to recombinant Erwinia.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25295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0758" y="1856232"/>
            <a:ext cx="1616506" cy="2529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772" b="1" i="0">
                <a:solidFill>
                  <a:srgbClr val="47556B"/>
                </a:solidFill>
                <a:latin typeface="Calibri"/>
              </a:rPr>
              <a:t>GAP AREA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95821" y="1856232"/>
            <a:ext cx="4608278" cy="2529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772" b="1" i="0">
                <a:solidFill>
                  <a:srgbClr val="47556B"/>
                </a:solidFill>
                <a:latin typeface="Calibri"/>
              </a:rPr>
              <a:t>DESCRIPTION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2656" y="1856232"/>
            <a:ext cx="4608278" cy="2529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772" b="1" i="0">
                <a:solidFill>
                  <a:srgbClr val="47556B"/>
                </a:solidFill>
                <a:latin typeface="Calibri"/>
              </a:rPr>
              <a:t>IMPACT ON MODELLING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758" y="2109187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Treatment sequencing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standardization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95821" y="2109187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Adult ALL treatment lacks a single standardized regimen approach because “The standard treatment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for adults with ALL con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2656" y="2109187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Regimen grouping and line attribution may vary across analyses because treatment sequences are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heterogeneous and multi-s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5426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0758" y="2548139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Limited claims-based line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definition evidence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95821" y="2548139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The supplied evidence provides only isolated examples of claims-oriented sequencing definitions,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including patients who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82656" y="2548139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Claims-based line-of-therapy algorithms may require operational assumptions due to sparse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published sequencing rules.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98160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0758" y="2987091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Population heterogeneity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95821" y="2987091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Evidence distinguishes molecular and disease subgroups including “Ph+ ALL,” “Philadelphia (Ph)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chromosome-negative B-cel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82656" y="2987091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Subpopulation-specific evidence cannot be generalized across all ALL populations without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preserving subgroup qualifiers.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42055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0758" y="3426043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Molecular subtype observability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95821" y="3426043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Clinically relevant disease characterization includes “EP300::ZNF384,” “TCF3::ZNF384,” and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kinase/RAS pathway mutations.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2656" y="3426043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Administrative claims data may not capture the molecular features needed for clinically meaningful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stratification.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85950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0758" y="3864995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Response and remission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ascertainment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95821" y="3864995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Key treatment states rely on specialized assessments including “bone marrow morphologic complete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remission,” “flow cytom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82656" y="3864995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Remission and MRD states may require proxy definitions because these assessments are not directly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observable in claims.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29846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0758" y="4303947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Relapse characterization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limitations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95821" y="4303947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Outcomes literature reports that “nearly half of patients relapsed within 3 years,” but no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standardized claims-based rel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82656" y="4303947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Longitudinal relapse detection and post-relapse sequencing may be inconsistently defined across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datasets.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73741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411480" y="1856232"/>
            <a:ext cx="11368735" cy="2886667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Claims-only ALL analyses will require explicit assumptions for line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transitions, remission, relapse, and discontinuation because clinically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important disease and response variables depend on molecular and laboratory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assessments. Cohort logic must preserve subgroup qualifiers such as Ph+ ALL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and Ph- B-ALL to avoid inappropriate generalization.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5789230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401878" y="529158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078915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911590" y="529158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003663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