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19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Discontinuation &amp; Adverse-Event Signals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Multiple ALL therapy classes include toxicity-driven interruption, discontinuation, or dose-modification signals. Key toxicities include CRS and ICANS with BLINCYTO,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hepatotoxicity and VOD with BESPONSA, cardiomyopathy with anthracyclines, and severe toxicities with vincristine-based therapy.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3618171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AGENT CLASS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92026" y="1658112"/>
            <a:ext cx="2705866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SIGNATURE ADVERSE EVENT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9475" y="1658112"/>
            <a:ext cx="4319945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EFFECT ON TREATMENT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2271" y="2000355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Bispecific CD19-directed CD3 T-cell engager (BLINCYTO)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2026" y="2000355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Cytokine Release Syndrome (CRS)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9475" y="2000355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Interrupt or discontinue BLINCYTO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2271" y="2418093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Bispecific CD19-directed CD3 T-cell engager (BLINCYTO)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92026" y="2418093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Neurological toxicities including ICANS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9475" y="2418093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Interrupt or discontinue BLINCYTO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2271" y="2835831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CD22-directed antibody-drug conjugate (BESPONSA)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92026" y="2835831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Hepatotoxicity including VOD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39475" y="2835831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Dosing interruption, dose reduction, or permanent discontinuation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2271" y="3253569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Anthracycline therapy (doxorubicin-containing regimens)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92026" y="3253569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Cardiomyopathy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39475" y="3253569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Discontinue anthracycline therapy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671307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Anthracycline therapy (doxorubicin-containing regimens)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92026" y="3671307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Severe myelosuppression and infection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39475" y="3671307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Hospitalization, transfusions, delayed cycles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2271" y="4089045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Vincristine-based therapy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92026" y="4089045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Severe toxicities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39475" y="4089045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Dose reduction to 50% of normal dose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2271" y="4506783"/>
            <a:ext cx="3618171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Multiagent chemotherapy regimens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92026" y="4506783"/>
            <a:ext cx="270586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Neutropenic fever or unresolved toxicities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39475" y="4506783"/>
            <a:ext cx="4319945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Delayed cycles or dose modifications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Treatment gaps, hospitalization, transfusions, dose reductions, and infusion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interruptions may function as proxy indicators of discontinuation or toxicity-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related modification in claims analyses. The supplied evidence does not define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validated claims-based discontinuation thresholds or switching algorithms.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610219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222867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835515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Acs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448163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