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Treatment Landscape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describes ALL treatment as stratified by Philadelphia chromosome/BCR::ABL1 status, lineage subtype, age group, and MRD context across induction,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consolidation, maintenance, transplant, and relapsed/refractory settings. Therapeutic modalities identified include multiagent chemotherapy, tyrosine kinase inhibitors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for Ph+ ALL, immunotherapy, CAR-T therapy, transplant approaches, and lineage-specific agents.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280394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442" y="1856232"/>
            <a:ext cx="2616664" cy="28039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6" b="1" i="0">
                <a:solidFill>
                  <a:srgbClr val="47556B"/>
                </a:solidFill>
                <a:latin typeface="Calibri"/>
              </a:rPr>
              <a:t>THERAPY 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5031" y="1856232"/>
            <a:ext cx="2947792" cy="28039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6" b="1" i="0">
                <a:solidFill>
                  <a:srgbClr val="47556B"/>
                </a:solidFill>
                <a:latin typeface="Calibri"/>
              </a:rPr>
              <a:t>EXAMPLES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0748" y="1856232"/>
            <a:ext cx="5210501" cy="28039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6" b="1" i="0">
                <a:solidFill>
                  <a:srgbClr val="47556B"/>
                </a:solidFill>
                <a:latin typeface="Calibri"/>
              </a:rPr>
              <a:t>KEY POPULATIONS / ROLE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442" y="2136626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Multiagent chemotherapy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25031" y="2136626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Prednisone, vincristine, and an anthracycline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0748" y="2136626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Adult ALL remission induction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7338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0442" y="2478872"/>
            <a:ext cx="2616664" cy="48656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Pediatric-inspired asparaginase-containing</a:t>
            </a:r>
          </a:p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regimens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25031" y="2478872"/>
            <a:ext cx="2947792" cy="48656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Asparaginase-containing regimens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0748" y="2478872"/>
            <a:ext cx="5210501" cy="48656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Frontline therapy for adolescents and young adults (AYAs) with ALL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9599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0442" y="2965439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Tyrosine kinase inhibitors (TKIs)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5031" y="2965439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Imatinib, dasatinib, ponatinib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0748" y="2965439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Philadelphia chromosome-positive (Ph+) ALL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30219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0442" y="3307685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Immunotherapy / targeted reinduction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25031" y="3307685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Blinatumomab and/or inotuzumab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0748" y="3307685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Relapsed/refractory AYA ALL reinduction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444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0442" y="3649931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CAR-T cellular therapy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25031" y="3649931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TECARTUS (brexucabtagene autoleucel)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0748" y="3649931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Adult relapsed or refractory B-cell precursor ALL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98669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0442" y="3992177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Lineage-specific therapy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25031" y="3992177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Nelarabine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70748" y="3992177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Relapsed/refractory T-ALL/T-LBL after at least two chemotherapy regimens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32893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0442" y="4334423"/>
            <a:ext cx="2616664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Transplant consolidation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25031" y="4334423"/>
            <a:ext cx="2947792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Allogeneic hematopoietic stem cell transplantation (HSCT)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70748" y="4334423"/>
            <a:ext cx="5210501" cy="34224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46" b="0" i="0">
                <a:solidFill>
                  <a:srgbClr val="1E293B"/>
                </a:solidFill>
                <a:latin typeface="Calibri"/>
              </a:rPr>
              <a:t>Higher-risk subsets or patients with suboptimal responses; consolidation/transplant decision point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6711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856232"/>
            <a:ext cx="11368735" cy="282043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line-of-therapy construction should segment patients by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Ph/BCR::ABL1 status, lineage subtype, age group, MRD context,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relapsed/refractory status, CAR-T exposure, and transplant exposure. The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evidence supports mapping treatment journeys across induction, consolidation,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maintenance, and reinduction phases.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29158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829423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442071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8054719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667367" y="529158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863199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0475847" y="529158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789230" y="5675630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33182" y="567563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