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Patient Population &amp; Segmentation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segments ALL populations by age group, lineage, molecular subtype, MRD status, and risk category. B-cell lineage disease represented 79.3% of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cases and T-cell lineage disease represented 20.7% in the cited immunophenotyping dataset.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28656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2620" y="1658112"/>
            <a:ext cx="4162500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7402" y="1658112"/>
            <a:ext cx="2030862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APPROXIMATE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0546" y="1658112"/>
            <a:ext cx="4568526" cy="28656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75" b="1" i="0">
                <a:solidFill>
                  <a:srgbClr val="47556B"/>
                </a:solidFill>
                <a:latin typeface="Calibri"/>
              </a:rPr>
              <a:t>DEFINING FEATURE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620" y="1944677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Children and adolescents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7402" y="1944677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Most common population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0546" y="1944677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Most frequently diagnosed among people aged &lt;20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28896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2620" y="2294455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Childhood ALL peak incidence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77402" y="2294455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0546" y="2294455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Peak incidence between 2 and 5 years of age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63874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2620" y="2644233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B-cell acute lymphoblastic leukemia (B-ALL)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77402" y="2644233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79.3%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0546" y="2644233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298852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2620" y="2994011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T-cell acute lymphoblastic leukemia (T-ALL)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77402" y="2994011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20.7%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10546" y="2994011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33830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2620" y="3343789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Philadelphia chromosome-negative B-cell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77402" y="3343789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0546" y="3343789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Adult B-cell ALL molecular subgroup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68808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12620" y="3693567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ZNF384-rearranged B-cell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77402" y="3693567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Rare subtype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10546" y="3693567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EP300::ZNF384 and TCF3::ZNF384 fusion partners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0378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12620" y="4043345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MRD-negative patients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77402" y="4043345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10546" y="4043345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Treatment segmentation by MRD status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38763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2620" y="4393123"/>
            <a:ext cx="4162500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Patients in MRD-positive CR1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77402" y="4393123"/>
            <a:ext cx="2030862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110546" y="4393123"/>
            <a:ext cx="4568526" cy="34977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67" b="0" i="0">
                <a:solidFill>
                  <a:srgbClr val="1E293B"/>
                </a:solidFill>
                <a:latin typeface="Calibri"/>
              </a:rPr>
              <a:t>Higher-risk treatment cohort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473741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11480" y="1658112"/>
            <a:ext cx="11368735" cy="308478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11480" y="4907534"/>
            <a:ext cx="5103430" cy="149326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29768" y="5017262"/>
            <a:ext cx="41148" cy="127381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503555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4360" y="5291582"/>
            <a:ext cx="4737670" cy="9812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line-of-therapy analyses should preserve biologic and risk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subgroup definitions, including B-cell versus T-cell lineage, Philadelphia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chromosome status, MRD status, and age setting. These cohort-defining forks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directly linked to treatment selection and transplant consideration in the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supplied evidence.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9230" y="492582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789230" y="516356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5789230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1878" y="529158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014526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795322" y="529158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939274" y="529158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771949" y="529158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10448986" y="529158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