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21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030534" y="283464"/>
            <a:ext cx="749681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Journey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55835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Outcomes &amp; Claims Observability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88696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70408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5943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describes downstream outcome states including complete remission, MRD negativity, relapse, post-transplant complications, hospitalization,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survivorship, and death. Claims observability is strongest for hospitalization, transfusion, bone marrow biopsy encounters, treatment interruption, and transplant-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related utilization.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856232"/>
            <a:ext cx="11368735" cy="301905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8034" y="1856232"/>
            <a:ext cx="4350981" cy="3019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22" b="1" i="0">
                <a:solidFill>
                  <a:srgbClr val="47556B"/>
                </a:solidFill>
                <a:latin typeface="Calibri"/>
              </a:rPr>
              <a:t>JOURNEY SIGNAL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82124" y="1856232"/>
            <a:ext cx="1446559" cy="3019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22" b="1" i="0">
                <a:solidFill>
                  <a:srgbClr val="47556B"/>
                </a:solidFill>
                <a:latin typeface="Calibri"/>
              </a:rPr>
              <a:t>OBSERVABLE IN CLAIMS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41793" y="1856232"/>
            <a:ext cx="4931865" cy="3019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22" b="1" i="0">
                <a:solidFill>
                  <a:srgbClr val="47556B"/>
                </a:solidFill>
                <a:latin typeface="Calibri"/>
              </a:rPr>
              <a:t>HOW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8034" y="2158137"/>
            <a:ext cx="4350981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Hospitalization during induction or toxicity management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82124" y="2158137"/>
            <a:ext cx="1446559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DIRECT SIGNAL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41793" y="2158137"/>
            <a:ext cx="4931865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Inpatient hospitalization encounters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52115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8034" y="2526639"/>
            <a:ext cx="4350981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Transfusion requirement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82124" y="2526639"/>
            <a:ext cx="1446559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DIRECT SIGNAL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41793" y="2526639"/>
            <a:ext cx="4931865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Transfusion-related claims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88965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8034" y="2895141"/>
            <a:ext cx="4350981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Bone marrow biopsy encounter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82124" y="2895141"/>
            <a:ext cx="1446559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DIRECT SIGNAL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1793" y="2895141"/>
            <a:ext cx="4931865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Procedure or pathology-related claims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25815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8034" y="3263643"/>
            <a:ext cx="4350981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Treatment interruption or delayed cycle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82124" y="3263643"/>
            <a:ext cx="1446559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PROXY SIGNAL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41793" y="3263643"/>
            <a:ext cx="4931865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Treatment gaps or delayed infusion timing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62665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8034" y="3632145"/>
            <a:ext cx="4350981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Dose reduction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82124" y="3632145"/>
            <a:ext cx="1446559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PROXY SIGNAL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41793" y="3632145"/>
            <a:ext cx="4931865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Reduced administered dose intensity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399516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18034" y="4000647"/>
            <a:ext cx="4350981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MRD status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82124" y="4000647"/>
            <a:ext cx="1446559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NOT OBSERVABLE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741793" y="4000647"/>
            <a:ext cx="4931865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Laboratory-defined clinical concept without claims methodology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36366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18034" y="4369149"/>
            <a:ext cx="4350981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Complete remission status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82124" y="4369149"/>
            <a:ext cx="1446559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NOT OBSERVABLE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741793" y="4369149"/>
            <a:ext cx="4931865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Remission definitions depend on marrow and laboratory results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73216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18034" y="4737651"/>
            <a:ext cx="4350981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Home infusion and ambulatory monitoring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082124" y="4737651"/>
            <a:ext cx="1446559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PROXY SIGNAL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741793" y="4737651"/>
            <a:ext cx="4931865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Home infusion therapy and outpatient monitoring encounters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11480" y="510066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411480" y="1856232"/>
            <a:ext cx="11368735" cy="3249921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411480" y="5270754"/>
            <a:ext cx="5103430" cy="113004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29768" y="5380482"/>
            <a:ext cx="41148" cy="91059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94360" y="539877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4360" y="5654802"/>
            <a:ext cx="4737670" cy="61798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Administrative claims data are more reliable for identifying utilization-based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journey events than clinical response states. Cohort definitions requiring CR,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CRi, or MRD status would need linkage to laboratory, registry, or chart data.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789230" y="528904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789230" y="552678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5789230" y="565480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Dailymed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570026" y="565480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7610219" y="565480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Loinc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8442894" y="565480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9055542" y="565480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668190" y="565480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Acs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0280838" y="565480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Cibmtr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0957875" y="565480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