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17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150677" y="283464"/>
            <a:ext cx="629538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Logic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67849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Exclusions &amp; Ambiguity Rules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identifies selected supportive-care examples and multiple ambiguity considerations but does not provide a comprehensive exclusion framework for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ALL claims sequencing analyses. Same-drug different-intent ambiguity is specifically noted for methotrexate.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5520927" cy="111865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4024" y="18106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4024" y="18106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5240" y="1810656"/>
            <a:ext cx="4714623" cy="8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evidence does not provide a comprehensive exclusion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framework for supportive-care, prophylactic, rescue, adjunctive,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transfusion-support, tumor-lysis, antiemetic, anti-infective, or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non-t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9287" y="1658112"/>
            <a:ext cx="5520927" cy="111865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11831" y="18106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1831" y="18106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13047" y="1810656"/>
            <a:ext cx="4714623" cy="8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Low-molecular-weight heparins at prophylactic doses are described as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 first-line prophylactic anticoagulation strategy in ALL supportive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care contexts.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929312"/>
            <a:ext cx="5520927" cy="711872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64024" y="30818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4024" y="30818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5240" y="3081856"/>
            <a:ext cx="4714623" cy="4067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LEUKINE is described as a leukocyte growth factor indicated to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shorten neutrophil recovery time and reduce severe infections.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9287" y="2929312"/>
            <a:ext cx="5520927" cy="711872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11831" y="30818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1831" y="30818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13047" y="3081856"/>
            <a:ext cx="4714623" cy="4067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evidence references transfusion-related endpoints including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platelet and RBC transfusion independence.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793728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4024" y="3946272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4024" y="3946272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5240" y="3946272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evidence identifies oral therapies such as dasatinib and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ponatinib and infused therapies such as BLINCYTO, BESPONSA, KYMRIAH,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and TECARTUS but does not define pharmacy-benefit versus medi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59287" y="3793728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411831" y="3946272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11831" y="3946272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13047" y="3946272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Same-drug different-intent ambiguity may arise for methotrexate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because both injectable and oral formulations are identified along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with maintenance-regimen and meningeal leukemia prophylaxis or treatm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5847" y="1658112"/>
            <a:ext cx="10972" cy="3050880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Supportive-care filtering and ambiguity resolution will require analyst-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defined governance because the source material does not standardize exclusions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or routing conventions. Methotrexate exposure classification may require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indication-sensitive logic to distinguish maintenance therapy from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prophylactic or other treatment contexts.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789230" y="529158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Ndc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725664" y="529158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765857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546653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379328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Hcpcs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212003" y="529158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789230" y="5675630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401878" y="5675630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Purple Book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338312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