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Guideline, Label &amp; Evidence Divergence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document contains limited direct evidence on guideline-label divergence in ALL, but identifies tensions between subgroup-specific approval statements,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heterogeneous regimen practices, and sparse sequencing definitions. The evidence does not provide detailed NCCN-to-label comparisons or temporal FDA label evolution.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21066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4797" y="1658112"/>
            <a:ext cx="947465" cy="3210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1" b="1" i="0">
                <a:solidFill>
                  <a:srgbClr val="47556B"/>
                </a:solidFill>
                <a:latin typeface="Calibri"/>
              </a:rPr>
              <a:t>TOPIC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8898" y="1658112"/>
            <a:ext cx="3095211" cy="3210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1" b="1" i="0">
                <a:solidFill>
                  <a:srgbClr val="47556B"/>
                </a:solidFill>
                <a:latin typeface="Calibri"/>
              </a:rPr>
              <a:t>GUIDELINE SAYS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0745" y="1658112"/>
            <a:ext cx="3209757" cy="3210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1" b="1" i="0">
                <a:solidFill>
                  <a:srgbClr val="47556B"/>
                </a:solidFill>
                <a:latin typeface="Calibri"/>
              </a:rPr>
              <a:t>LABEL / EVIDENCE SAYS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7138" y="1658112"/>
            <a:ext cx="3209757" cy="3210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1" b="1" i="0">
                <a:solidFill>
                  <a:srgbClr val="47556B"/>
                </a:solidFill>
                <a:latin typeface="Calibri"/>
              </a:rPr>
              <a:t>RESOLUTION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4797" y="1979178"/>
            <a:ext cx="947465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Frontline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targeted therapy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approval scope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8898" y="1979178"/>
            <a:ext cx="3095211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NCCN-related commentary describes ALL treatment as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complex and heterogeneous.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0745" y="19791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One source states that “Blinatumomab is currently the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only targeted agent approved for frontline treatment,”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but the sup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7138" y="19791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Preserve the exact subpopulation scope when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interpreting frontline targeted therapy statements and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avoid generalizing ac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6960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4797" y="2701578"/>
            <a:ext cx="947465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Standardization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of adult ALL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regimens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8898" y="2701578"/>
            <a:ext cx="3095211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NCCN-related commentary describes ALL treatment as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“one of the most complex and difficult” hematologic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malignancies.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0745" y="27015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The evidence states “there is no standard which drugs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to give and how to combine them.”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7138" y="27015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Use transparent regimen grouping logic because no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universal adult ALL sequencing standard was identified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in the supplied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34184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4797" y="3423978"/>
            <a:ext cx="947465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Claims-based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sequencing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transitions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98898" y="3423978"/>
            <a:ext cx="3095211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No guideline-defined claims-based line-of-therapy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algorithm was supplied.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0745" y="34239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Published evidence identified only isolated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transitions such as switching from “frontline (1 L)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pegaspargase (PEG)/calas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7138" y="34239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Document all sequencing assumptions explicitly when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constructing retrospective treatment lines.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1408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24797" y="4146378"/>
            <a:ext cx="947465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Subpopulation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applicability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98898" y="4146378"/>
            <a:ext cx="3095211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Several cited studies are restricted to “adults with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Ph- B-ALL.”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0745" y="41463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The evidence also distinguishes “Ph+ ALL” and fusion-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defined subtypes including “EP300::ZNF384” and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“TCF3::ZNF384.”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57138" y="41463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Maintain subgroup-specific attribution because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evidence and potential treatment approaches differ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across molecularly def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48632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1658112"/>
            <a:ext cx="11368735" cy="3210666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 available evidence supports cautious interpretation of guideline and label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applicability because subgroup restrictions and heterogeneous treatment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practices are common in ALL. Claims-based sequencing frameworks should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therefore include traceable assumptions and explicit subgroup handling.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578923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621905" y="547319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713978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