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70463" y="283464"/>
            <a:ext cx="80975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9827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Disease Definition &amp; Taxonomy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ALL is described as a group of rare Non-Hodgkin lymphoma characterized by malignant proliferation of lymphoid cells blocked at an early stage of differentiation. The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supplied evidence classifies disease by lineage, molecular subgroup, and treatment-relevant biologic features.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42243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2271" y="1658112"/>
            <a:ext cx="3607672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CLASSIFICATION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27" y="1658112"/>
            <a:ext cx="1996356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CATEGORY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9466" y="1658112"/>
            <a:ext cx="5039954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NOTE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2271" y="2000355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lymphoblastic leukemia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27" y="2000355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Rare Non-Hodgkin lymphoma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19466" y="2000355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Malignant lymphoid proliferation affecting marrow and blood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41260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2271" y="2418093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B-cell acute lymphoblastic leukemia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81527" y="2418093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Lineage subtype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19466" y="2418093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Defined using CD19, CD22, cytoplasmic CD79a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83034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2271" y="2835831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T-cell acute lymphoblastic leukemia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1527" y="2835831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Lineage subtype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19466" y="2835831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Defined using cytoplasmic CD3 and CD5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24808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2271" y="3253569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Philadelphia chromosome-negative B-cell ALL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81527" y="3253569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Molecular subgroup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19466" y="3253569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Adult treatment-linked subgroup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66582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2271" y="3671307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ZNF384-rearranged B-cell ALL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1527" y="3671307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Molecular subgroup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19466" y="3671307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Includes EP300::ZNF384 and TCF3::ZNF384 fusions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08355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2271" y="4089045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MRD-positive CR1 disease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81527" y="4089045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Risk subgroup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19466" y="4089045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Used for treatment stratification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50129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32271" y="4506783"/>
            <a:ext cx="3607672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Higher-risk subsets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81527" y="4506783"/>
            <a:ext cx="199635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Risk category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19466" y="4506783"/>
            <a:ext cx="5039954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May require allogeneic transplantation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91903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11480" y="1658112"/>
            <a:ext cx="11368735" cy="3266409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Disease taxonomy in claims research should retain lineage, molecular subgroup,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and MRD-based risk segmentation because these categories define treatment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pathways and transplant eligibility. The evidence also supports separating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adult Philadelphia chromosome-negative B-cell ALL from broader ALL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populations.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789230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570026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182674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795322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407970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Cdc Icd10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240645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10073320" y="547319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789230" y="5857240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466267" y="585724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