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 / Standard of Care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NCCN adult ALL guidelines Version 2.2024, NCCN Pediatric ALL guideline Version 2.2025, and ASH 2026 ALL guidelines as major U.S.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standards governing treatment selection. Pathways branch by Ph/BCR::ABL1 status, lineage, age group, MRD status, and relapsed/refractory setting.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1879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3995" y="1658112"/>
            <a:ext cx="3174623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GUIDELINE / 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648" y="1658112"/>
            <a:ext cx="3357400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POPULATION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06078" y="1658112"/>
            <a:ext cx="4161619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RECOMMENDED APPROACH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995" y="19769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Clinical Practice Guidelines in Oncology for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Acute Lymphoblastic Leukemia Version 2.2024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3648" y="19769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Adults with Ph-positive and Ph-negative 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06078" y="19769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Treatment strategies stratified by Philadelphia chromosome status,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age, MRD assessment, and supportive care consideratio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246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3995" y="25301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Pediatric Acute Lymphoblastic Leukemia guideline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Version 2.2025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23648" y="25301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Pediatric BCR::ABL1-positive and BCR::ABL1-negative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B-cell lineage, T-cell lineage, and infant ALL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06078" y="25301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Risk assessment and stratification of risk-adapted therapy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0778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3995" y="30833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American Society of Hematology 2026 frontline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management guideline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23648" y="30833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Adolescents and young adults (AYAs) with B-ALL/T-ALL or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T-LBL/LLy receiving frontline therapy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06078" y="30833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Pediatric-inspired regimens containing asparaginase are recommended as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frontline therapy compared with traditional adult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6310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3995" y="36365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American Society of Hematology 2026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relapsed/refractory guideline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3648" y="36365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AYAs with relapsed/refractory ALL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06078" y="36365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Blinatumomab and/or inotuzumab over chemotherapy for reinduction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1842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3995" y="41897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and ASH pathway structure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23648" y="41897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ALL across treatment phases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06078" y="41897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Pretreatment, induction, consolidation, maintenance therapy, and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allogeneic HSCT decision points guided by biomarker and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7374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1658112"/>
            <a:ext cx="11368735" cy="3084793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Guideline-driven cohort logic should incorporate biomarker testing and MRD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assessment at diagnosis and during treatment transitions because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branching depends on these factors. Separate cohort definitions may be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required for pediatric, AYA, and adult populations and for Ph+ versus Ph-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negative disease.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01878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44207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5471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66736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863199" y="529158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00715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89230" y="5675630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881303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