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16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150677" y="283464"/>
            <a:ext cx="629538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Logic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678493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Drug, Administration &amp; NDC Codes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evidence provides HCPCS/J-code mappings for multiple infused or cellular ALL therapies and representative NDC information for selected oral and injectable agents.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document does not explicitly define pharmacy-benefit versus medical-benefit adjudication rules.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207277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4636" y="1658112"/>
            <a:ext cx="1142924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3873" y="1658112"/>
            <a:ext cx="439703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HCPCS /</a:t>
            </a:r>
          </a:p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J-CODE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59890" y="1658112"/>
            <a:ext cx="3486993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NDC / LABELER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93197" y="1658112"/>
            <a:ext cx="1807077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BENEFIT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46587" y="1658112"/>
            <a:ext cx="3760467" cy="2072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33" b="1" i="0">
                <a:solidFill>
                  <a:srgbClr val="47556B"/>
                </a:solidFill>
                <a:latin typeface="Calibri"/>
              </a:rPr>
              <a:t>NOTE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6" y="1865389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Blinatumomab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3873" y="1865389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J9039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59890" y="1865389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 supplied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93197" y="1865389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Medical claim construct inferred from HCPCS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46587" y="1865389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HCPCS description states injection, blinatumomab, 1 microgram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21959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4636" y="2225077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Inotuzumab ozogamicin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873" y="2225077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J9229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59890" y="2225077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 supplied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3197" y="2225077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Medical claim construct inferred from HCPCS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coding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6587" y="2225077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HCPCS description states injection, inotuzumab ozogamicin, 0.1 mg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" y="257927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4636" y="2584765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Rituximab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73873" y="2584765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J9312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890" y="2584765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Biosimilars include Truxima, Ruxience, and Riabni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93197" y="2584765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Medical claim construct inferred from HCPCS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coding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46587" y="2584765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FDA Purple Book identifies rituximab biosimilars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293896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4636" y="2944453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Dasatinib (SPRYCEL)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73873" y="2944453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59890" y="2944453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0003-0528; 0003-0524; 0003-0857 / E.R. Squibb &amp; Sons, L.L.C.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93197" y="2944453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Oral NDC-based product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46587" y="2944453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Oral tablet product for Ph+ ALL context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329865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4636" y="3304141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Ponatinib hydrochloride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(Iclusig)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73873" y="3304141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359890" y="3304141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63020-533-30; 63020-535-30; 63020-535-60; 63020-536-30 / Takeda Pharmaceuticals America,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Inc.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93197" y="3304141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Oral NDC-based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46587" y="3304141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NDA oral tablet products with multiple strengths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365834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84636" y="3663829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Clofarabine injection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773873" y="3663829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59890" y="3663829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43598-309-20 / Dr. Reddy's Laboratories Inc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93197" y="3663829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Intravenous injection product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46587" y="3663829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ANDA intravenous injection product for relapsed or refractory ALL after at least two prior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1480" y="401803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4636" y="4023517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Nelarabine (Arranon)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73873" y="4023517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Not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supplied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359890" y="4023517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0078-0683-61; 66758-165-94 / Novartis Pharmaceuticals Corporation; Sandoz Inc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93197" y="4023517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Intravenous injection product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46587" y="4023517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Used in relapsed/refractory T-ALL/T-LBL contexts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480" y="437771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4636" y="4383205"/>
            <a:ext cx="1142924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Methotrexate sodium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873" y="4383205"/>
            <a:ext cx="43970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J9250 and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J9260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359890" y="4383205"/>
            <a:ext cx="3486993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Multiple formulations and manufacturers identified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93197" y="4383205"/>
            <a:ext cx="180707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Both oral and injectable formulations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identified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46587" y="4383205"/>
            <a:ext cx="3760467" cy="35968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Potential same-drug different-intent ambiguity across maintenance and meningeal prophylaxis</a:t>
            </a:r>
          </a:p>
          <a:p>
            <a:pPr algn="l">
              <a:lnSpc>
                <a:spcPct val="120000"/>
              </a:lnSpc>
            </a:pPr>
            <a:r>
              <a:rPr sz="700" b="0" i="0">
                <a:solidFill>
                  <a:srgbClr val="1E293B"/>
                </a:solidFill>
                <a:latin typeface="Calibri"/>
              </a:rPr>
              <a:t>contexts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1480" y="47374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411480" y="1658112"/>
            <a:ext cx="11368735" cy="3084781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HCPCS-coded therapies can support medical-claim exposure identification, while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oral kinase inhibitors and maintenance agents may require pharmacy-claim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integration using NDCs. Mixed oral and infused product representation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introduces routing and completeness challenges for line-of-therapy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reconstruction.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5789230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Ndc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725664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Hcpcs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558339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391014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431207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0627039" y="5291582"/>
            <a:ext cx="826706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Purple Book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5789230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570026" y="567563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