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13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850321" y="283464"/>
            <a:ext cx="929894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Diagnostic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37813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Claims Observability Limits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documents multiple claims observability gaps affecting ALL cohort construction and line-of-therapy inference. Key limitations include incomplete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procedure coverage, absent ICD-11 subtype coding, and lack of clinical-trial participation markers.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658112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64024" y="1810656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4024" y="1810656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5240" y="1810656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supplied evidence does not provide ICD-11 stem or extension codes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for molecular or lineage-specific ALL subtype representation.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59287" y="1658112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11831" y="1810656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11831" y="1810656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13047" y="1810656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supplied documents do not provide coding conventions for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suspected-versus-confirmed diagnoses, secondary malignancy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involvement, or ICD-10-CM personal-history Z85 mappings.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" y="2725920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64024" y="2878464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4024" y="2878464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5240" y="2878464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Procedure-code coverage is incomplete because the evidence set does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not include comprehensive CPT, HCPCS, or ICD-10-PCS coding for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leukapheresis, stem-cell transplantation workflows, conditioning regi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59287" y="2725920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411831" y="2878464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1831" y="2878464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13047" y="2878464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Clinical-trial participation indicators, including HCPCS modifiers Q0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and Q1, investigational service indicators, and revenue-code markers,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were not identified in the supplied materials.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" y="3793728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64024" y="3946272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64024" y="3946272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5240" y="3946272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Many monitoring signals in ALL claims analytics may therefore require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proxy inference from diagnosis-state transitions, laboratory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utilization, or repeated bone marrow and flow-cytometry testing rathe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095847" y="1658112"/>
            <a:ext cx="10972" cy="3050880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Claims-based ALL analytics using this evidence set will rely heavily on proxy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signals rather than direct treatment coding. Missing subtype, procedure, and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trial-participation visibility may limit cohort specificity and treatment-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pathway reconstruction.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789230" y="5473192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Icd10cm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725664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Cms Icd10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558339" y="5473192"/>
            <a:ext cx="77482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Icd9cm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442894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Hcpcs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275569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Loinc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0108244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