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20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030534" y="283464"/>
            <a:ext cx="749681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Journey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55835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Monitoring &amp; Response Assessment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Treatment response assessment includes CR, CRi, bone marrow blast assessment, peripheral blood count recovery, and MRD-related milestones. Monitoring cadence is only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partially described, with frequent follow-up exams and tests after therapy and no standardized claims-based cadence framework defined.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00785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7639" y="1658112"/>
            <a:ext cx="3325909" cy="3007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19" b="1" i="0">
                <a:solidFill>
                  <a:srgbClr val="47556B"/>
                </a:solidFill>
                <a:latin typeface="Calibri"/>
              </a:rPr>
              <a:t>ASSESSMENT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55867" y="1658112"/>
            <a:ext cx="4659995" cy="3007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19" b="1" i="0">
                <a:solidFill>
                  <a:srgbClr val="47556B"/>
                </a:solidFill>
                <a:latin typeface="Calibri"/>
              </a:rPr>
              <a:t>TOOL / CRITERIA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28182" y="1658112"/>
            <a:ext cx="2745871" cy="3007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19" b="1" i="0">
                <a:solidFill>
                  <a:srgbClr val="47556B"/>
                </a:solidFill>
                <a:latin typeface="Calibri"/>
              </a:rPr>
              <a:t>TIMING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7639" y="1958897"/>
            <a:ext cx="3325909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Complete remission (CR)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5867" y="1958897"/>
            <a:ext cx="4659995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&lt; 5% blasts in bone marrow and absence of peripheral blood leukemic blasts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28182" y="1958897"/>
            <a:ext cx="2745871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During response assessment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32054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7639" y="2326032"/>
            <a:ext cx="3325909" cy="52195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Complete remission with incomplete hematologic recovery</a:t>
            </a:r>
          </a:p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(CRi)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55867" y="2326032"/>
            <a:ext cx="4659995" cy="52195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Bone marrow remission with incomplete platelet and/or ANC recovery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28182" y="2326032"/>
            <a:ext cx="2745871" cy="52195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During response assessment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84249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7639" y="2847983"/>
            <a:ext cx="3325909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MRD assessment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55867" y="2847983"/>
            <a:ext cx="4659995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MRD negativity milestone; MRD greater than or equal to 0.1% referenced in indication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28182" y="2847983"/>
            <a:ext cx="2745871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First or second complete remission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20963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7639" y="3215118"/>
            <a:ext cx="3325909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Bone marrow assessment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55867" y="3215118"/>
            <a:ext cx="4659995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Bone marrow biopsy reporting and pathology assessment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28182" y="3215118"/>
            <a:ext cx="2745871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During disease evaluation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57676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7639" y="3582253"/>
            <a:ext cx="3325909" cy="52195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Disease response documentation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55867" y="3582253"/>
            <a:ext cx="4659995" cy="52195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Disease-specific laboratory results, cytogenetic and molecular markers, staging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28182" y="3582253"/>
            <a:ext cx="2745871" cy="52195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At transplantation reporting and disease</a:t>
            </a:r>
          </a:p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assessment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098718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17639" y="4104204"/>
            <a:ext cx="3325909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Follow-up monitoring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55867" y="4104204"/>
            <a:ext cx="4659995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Blood tests, bone marrow exams, and other tests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28182" y="4104204"/>
            <a:ext cx="2745871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Every month or so at first, then less often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46585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17639" y="4471339"/>
            <a:ext cx="3325909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Toxicity monitoring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055867" y="4471339"/>
            <a:ext cx="4659995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Clinical examinations and symptom review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928182" y="4471339"/>
            <a:ext cx="2745871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During and after treatment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832988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411480" y="1658112"/>
            <a:ext cx="11368735" cy="3180362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 can identify biopsy encounters and follow-up utilization patterns, but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remission status, MRD results, and marrow blast percentages remain laboratory-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based concepts outside direct claims capture. Monitoring cadence definitions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are incomplete for standardized line-of-therapy analytics.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789230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570026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Loinc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402701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015349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Acs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627997" y="547319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Cibmtr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305034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9917682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