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08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10392" y="283464"/>
            <a:ext cx="869823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Treatment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43820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Approved Therapy &amp; Label Intelligence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108508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90220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79248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documents identify three FDA-approved drug products for acute lymphoblastic leukemia (ALL): clofarabine, imatinib mesylate, and dasatinib. Clofarabine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injection is indicated for “pediatric patients 1 to 21 years old with relapsed or refractory acute lymphoblastic leukemia after at least two prior regimens,” with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“Initial U.S. Approval: 2004.” Imatinib mesylate is indicated for “Adult patients with relapsed or refractory Philadelphia chromosome positive acute lymphoblastic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leukemia (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2054352"/>
            <a:ext cx="11368735" cy="281335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0774" y="2054352"/>
            <a:ext cx="1816122" cy="2813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9" b="1" i="0">
                <a:solidFill>
                  <a:srgbClr val="47556B"/>
                </a:solidFill>
                <a:latin typeface="Calibri"/>
              </a:rPr>
              <a:t>SETTING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25486" y="2054352"/>
            <a:ext cx="7140719" cy="2813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9" b="1" i="0">
                <a:solidFill>
                  <a:srgbClr val="47556B"/>
                </a:solidFill>
                <a:latin typeface="Calibri"/>
              </a:rPr>
              <a:t>INTENT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64795" y="2054352"/>
            <a:ext cx="1816122" cy="2813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859" b="1" i="0">
                <a:solidFill>
                  <a:srgbClr val="47556B"/>
                </a:solidFill>
                <a:latin typeface="Calibri"/>
              </a:rPr>
              <a:t>GUIDELINE-PREFERRED REGIMENS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0774" y="2335687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FDA grants accelerated approval to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ponatinib with chemotherapy for ...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25486" y="2335687"/>
            <a:ext cx="7140719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Chemotherapy consisted of 3 cycles of induction with vincristine and dexamethasone, 6 cycles of consolidation alternating between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methotrexate and cytarabine, and 11 cycles of maintenance with vincristine and prednisone.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64795" y="2335687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FDA]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1480" y="2818401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0774" y="2823887"/>
            <a:ext cx="1816122" cy="6330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Acute Lymphoblastic Leukemia,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Version 2.2024, NCCN Clinical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Practice…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25486" y="2823887"/>
            <a:ext cx="7140719" cy="6330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This selection from the NCCN Guidelines for ALL focuses on treatment recommendations for adults with newly diagnosed Ph-negative ALL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based on current evidence.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64795" y="2823887"/>
            <a:ext cx="1816122" cy="63300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Journal of the National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Comprehensive Cancer Network :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JNCCN]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11480" y="34514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10774" y="34568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NELARABINE (NELARABINE)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25486" y="3456892"/>
            <a:ext cx="7140719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Nelarabine injection is indicated for the treatment of T-cell acute lymphoblastic leukemia (T-ALL) and T-cell lymphoblastic lymphoma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(T-LBL) in adult and pediatric patients age 1 year and older whose disease has not responded to or has relapsed following…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64795" y="34568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Alembic Pharmaceuticals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Limited]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1480" y="39396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0774" y="39450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[Choice of bridging therapy prior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to reinjection of autologous CAR-T…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25486" y="3945092"/>
            <a:ext cx="7140719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Consequently, there is currently no available guidelines.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64795" y="39450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Bulletin du cancer]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44278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0774" y="44332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Clofarabine (CLOFARABINE)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525486" y="4433292"/>
            <a:ext cx="7140719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Clofarabine injection is indicated for the treatment of pediatric patients 1 to 21 years old with relapsed or refractory acute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lymphoblastic leukemia after at least two prior regimens.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864795" y="4433292"/>
            <a:ext cx="1816122" cy="4882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[Source: Amneal Pharmaceuticals</a:t>
            </a:r>
          </a:p>
          <a:p>
            <a:pPr algn="l">
              <a:lnSpc>
                <a:spcPct val="120000"/>
              </a:lnSpc>
            </a:pPr>
            <a:r>
              <a:rPr sz="950" b="0" i="0">
                <a:solidFill>
                  <a:srgbClr val="1E293B"/>
                </a:solidFill>
                <a:latin typeface="Calibri"/>
              </a:rPr>
              <a:t>LLC]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11480" y="4916006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411480" y="2054352"/>
            <a:ext cx="11368735" cy="2867140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789230" y="5376671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789230" y="5614415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5789230" y="5742431"/>
            <a:ext cx="93046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Label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829423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ESMO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442071" y="5742431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054719" y="5742431"/>
            <a:ext cx="108610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Openfda Drugsfda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250551" y="5742431"/>
            <a:ext cx="1034224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Ashpublications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10394503" y="5742431"/>
            <a:ext cx="982345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CLINICALTRIALS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789230" y="6126479"/>
            <a:ext cx="502920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401878" y="6126479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