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Treatment Landscape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108508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90220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792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documents do not provide a comprehensive list of United States first-line treatment regimens for acute lymphoblastic leukemia across induction,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consolidation, maintenance, and MRD-positive settings stratified by guideline preference categories. The documents do identify some guideline or cooperative-group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treatment approaches and disease subsets. An ASCO Educational Book review states that “Contemporary COG HR ALL treatment regimens were developed from the BFM-76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regimen, with subse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2054352"/>
            <a:ext cx="11368735" cy="170992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1830" y="2054352"/>
            <a:ext cx="441710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4240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CLASS OR MOA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3022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STATUS: APPROVED / COMPENDIA-SUPPORTED / OFF-LABEL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1804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APPROVED LINE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80586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BIOMARKER RESTRICTION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29368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APPROVAL 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78150" y="2054352"/>
            <a:ext cx="441710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PRIMARY CODE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1830" y="2225344"/>
            <a:ext cx="441710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FDA grants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accelerated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approval to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ponatinib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for ...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4240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3022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1804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80586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29368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78150" y="2225344"/>
            <a:ext cx="441710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 FDA]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2868624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1830" y="2874110"/>
            <a:ext cx="441710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Leukemia,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Version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2.2024, NCCN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Clinical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Practice…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4240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83022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31804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80586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29368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78150" y="2874110"/>
            <a:ext cx="441710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Journal of the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National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Comprehensive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Cancer Network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: JNCCN]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60540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71830" y="3610887"/>
            <a:ext cx="441710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(NELARABINE)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4240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83022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31804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80586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29368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78150" y="3610887"/>
            <a:ext cx="441710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Alembic Pharma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ceuticals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Limited]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16615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71830" y="4171642"/>
            <a:ext cx="441710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[Choice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bridging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therapy prior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to reinjection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of autologous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CAR-T…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4240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83022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31804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180586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29368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278150" y="4171642"/>
            <a:ext cx="441710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Bulletin du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cancer]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1480" y="481492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71830" y="4820408"/>
            <a:ext cx="441710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(CLOFARABINE)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34240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083022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31804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180586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29368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278150" y="4820408"/>
            <a:ext cx="441710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Amneal Pharmac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euticals LLC]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1480" y="528766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411480" y="2054352"/>
            <a:ext cx="11368735" cy="3238800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789230" y="5376671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789230" y="5614415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5789230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401878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014526" y="5742431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054719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667367" y="5742431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863199" y="5742431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10955272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789230" y="6126479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933182" y="6126479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