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70463" y="283464"/>
            <a:ext cx="80975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Clinical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49827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Disease Definition &amp; Taxonomy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ALL is defined as a group of rare Non-Hodgkin lymphoma characterized by malignant proliferation of lymphoid cells blocked at an early stage of differentiation. The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disease primarily affects bone marrow and peripheral blood but can infiltrate any organ or tissue.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658112"/>
            <a:ext cx="11368735" cy="342243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2271" y="1658112"/>
            <a:ext cx="3513227" cy="3422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CLASSIFICATION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87082" y="1658112"/>
            <a:ext cx="3096026" cy="3422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CATEGORY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4692" y="1658112"/>
            <a:ext cx="4034729" cy="3422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NOTE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2271" y="2000355"/>
            <a:ext cx="3513227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Acute lymphoblastic leukemia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87082" y="2000355"/>
            <a:ext cx="309602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Rare Non-Hodgkin lymphoma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4692" y="2000355"/>
            <a:ext cx="403472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Malignant proliferation of lymphoid cells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241260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2271" y="2418093"/>
            <a:ext cx="3513227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Disease involvement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87082" y="2418093"/>
            <a:ext cx="309602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Bone marrow and peripheral blood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4692" y="2418093"/>
            <a:ext cx="403472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Can infiltrate any organ or tissue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283034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32271" y="2835831"/>
            <a:ext cx="3513227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B-cell ALL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87082" y="2835831"/>
            <a:ext cx="309602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Immunophenotypic lineage subtype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4692" y="2835831"/>
            <a:ext cx="403472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CD19, CD22, cytoplasmic CD79a markers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324808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32271" y="3253569"/>
            <a:ext cx="3513227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T-cell ALL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87082" y="3253569"/>
            <a:ext cx="309602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Immunophenotypic lineage subtype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24692" y="3253569"/>
            <a:ext cx="403472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Cytoplasmic CD3 and CD5 markers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366582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32271" y="3671307"/>
            <a:ext cx="3513227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Philadelphia chromosome-positive ALL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287082" y="3671307"/>
            <a:ext cx="309602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Molecular/cytogenetic subtype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4692" y="3671307"/>
            <a:ext cx="403472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Imatinib incorporated into treatment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408355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32271" y="4089045"/>
            <a:ext cx="3513227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Philadelphia chromosome-like ALL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287082" y="4089045"/>
            <a:ext cx="309602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Precursor B-cell ALL subtype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4692" y="4089045"/>
            <a:ext cx="403472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Chromosomal alteration subtype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11480" y="450129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32271" y="4506783"/>
            <a:ext cx="3513227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Early T-cell precursor ALL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287082" y="4506783"/>
            <a:ext cx="309602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Recognized subtype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624692" y="4506783"/>
            <a:ext cx="403472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Referenced in supplied summary text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11480" y="491903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411480" y="1658112"/>
            <a:ext cx="11368735" cy="3266409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Disease taxonomy for claims-based analyses should preserve lineage subtype and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Philadelphia chromosome status because these influence treatment selection.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The supplied materials do not provide formal WHO/ICC diagnostic thresholds or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comprehensive molecular classification schemas.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5789230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Orphanet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570026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7182674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WHO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7795322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SEER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407970" y="5473192"/>
            <a:ext cx="567309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Pubmed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9085007" y="5473192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10228959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