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Patient Population &amp; Segmentation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88696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70408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5943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materials support segmentation of ALL cohorts by age group, lineage subtype, Philadelphia chromosome status, relapse/remission state, and response/risk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category. B-cell ALL and T-cell ALL are explicitly identified immunophenotypic subtypes, and Philadelphia chromosome-positive ALL is treated as a distinct therapeutic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subgroup.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856232"/>
            <a:ext cx="11368735" cy="321484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4945" y="1856232"/>
            <a:ext cx="4177174" cy="3214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2" b="1" i="0">
                <a:solidFill>
                  <a:srgbClr val="47556B"/>
                </a:solidFill>
                <a:latin typeface="Calibri"/>
              </a:rPr>
              <a:t>SEGMENT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29049" y="1856232"/>
            <a:ext cx="1514227" cy="3214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2" b="1" i="0">
                <a:solidFill>
                  <a:srgbClr val="47556B"/>
                </a:solidFill>
                <a:latin typeface="Calibri"/>
              </a:rPr>
              <a:t>APPROXIMATE SHARE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0206" y="1856232"/>
            <a:ext cx="4996542" cy="3214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2" b="1" i="0">
                <a:solidFill>
                  <a:srgbClr val="47556B"/>
                </a:solidFill>
                <a:latin typeface="Calibri"/>
              </a:rPr>
              <a:t>DEFINING FEATURE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4945" y="21777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Children, adolescents, and young adults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29049" y="21777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1">
                <a:solidFill>
                  <a:srgbClr val="8A94A6"/>
                </a:solidFill>
                <a:latin typeface="Calibri"/>
              </a:rPr>
              <a:t>Not quantified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0206" y="21777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Most frequently diagnosed among people aged &lt;20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5646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4945" y="25701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B-cell acute lymphoblastic leukemia (B-ALL)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29049" y="25701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79.3%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0206" y="25701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CD19, CD22, cytoplasmic CD79a markers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9570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24945" y="29625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T-cell acute lymphoblastic leukemia (T-ALL)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29049" y="29625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20.7%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0206" y="29625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Cytoplasmic CD3 and CD5 markers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3494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24945" y="33549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Philadelphia chromosome-positive ALL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29049" y="33549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70206" y="33549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Imatinib incorporated into therapy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7418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24945" y="37473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Philadelphia chromosome-like 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29049" y="37473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70206" y="37473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Precursor B-cell ALL chromosomal alteration subtype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1342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24945" y="41397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Relapsed/refractory ALL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29049" y="41397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70206" y="41397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Greater treatment resistance and higher risk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5266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24945" y="45321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CR2 and greater remission states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29049" y="45321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70206" y="45321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Second or greater remission referenced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9190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856232"/>
            <a:ext cx="11368735" cy="3068284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Lineage subtype, Philadelphia chromosome status, age group,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relapse/remission status are directly relevant cohort-defining forks for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 analyses. The supplied evidence does not provide operational MRD or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performance-status segmentation criteria.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401878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014526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795322" y="547319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939274" y="547319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616311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