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Epidemiology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Acute lymphocytic leukemia in the United States has SEER estimates of 6,250 new cases and 1,600 deaths in 2026, with 5-year relative survival of 73.2% for 2016–2022.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disease is most frequently diagnosed among people aged less than 20 years, with peak incidence between 2 and 5 years of age.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4301" y="1830933"/>
            <a:ext cx="617220" cy="617220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5141" y="1954377"/>
            <a:ext cx="155539" cy="155539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rapezoid 13"/>
          <p:cNvSpPr/>
          <p:nvPr/>
        </p:nvSpPr>
        <p:spPr>
          <a:xfrm>
            <a:off x="741074" y="2081919"/>
            <a:ext cx="303672" cy="185166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24965" y="1830933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6,250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4301" y="2546908"/>
            <a:ext cx="432054" cy="4320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430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New US cases per year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304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475861" y="1830933"/>
            <a:ext cx="617220" cy="617220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Heart 19"/>
          <p:cNvSpPr/>
          <p:nvPr/>
        </p:nvSpPr>
        <p:spPr>
          <a:xfrm>
            <a:off x="3599305" y="1976596"/>
            <a:ext cx="370332" cy="318485"/>
          </a:xfrm>
          <a:prstGeom prst="hear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16525" y="1830933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1,600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75861" y="2546908"/>
            <a:ext cx="432054" cy="4320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7586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Deaths per year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460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67421" y="1830933"/>
            <a:ext cx="617220" cy="617220"/>
          </a:xfrm>
          <a:prstGeom prst="ellipse">
            <a:avLst/>
          </a:prstGeom>
          <a:solidFill>
            <a:srgbClr val="EEE9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598261" y="1954377"/>
            <a:ext cx="155539" cy="155539"/>
          </a:xfrm>
          <a:prstGeom prst="ellipse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rapezoid 26"/>
          <p:cNvSpPr/>
          <p:nvPr/>
        </p:nvSpPr>
        <p:spPr>
          <a:xfrm>
            <a:off x="6524194" y="2081919"/>
            <a:ext cx="303672" cy="185166"/>
          </a:xfrm>
          <a:prstGeom prst="trapezoid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08085" y="1830933"/>
            <a:ext cx="1607744" cy="5915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1.9 per</a:t>
            </a:r>
          </a:p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100,000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7421" y="2546908"/>
            <a:ext cx="432054" cy="43205"/>
          </a:xfrm>
          <a:prstGeom prst="rect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6742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Incidence rate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8616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58981" y="1830933"/>
            <a:ext cx="617220" cy="617220"/>
          </a:xfrm>
          <a:prstGeom prst="ellipse">
            <a:avLst/>
          </a:prstGeom>
          <a:solidFill>
            <a:srgbClr val="DFF7F1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Heart 32"/>
          <p:cNvSpPr/>
          <p:nvPr/>
        </p:nvSpPr>
        <p:spPr>
          <a:xfrm>
            <a:off x="9382425" y="1976596"/>
            <a:ext cx="370332" cy="318485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99645" y="1830933"/>
            <a:ext cx="1607744" cy="5915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0.4 per</a:t>
            </a:r>
          </a:p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100,000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258981" y="2546908"/>
            <a:ext cx="432054" cy="43205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5898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Mortality rate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1480" y="3229965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584301" y="3402786"/>
            <a:ext cx="617220" cy="617220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5141" y="3526230"/>
            <a:ext cx="155539" cy="155539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rapezoid 39"/>
          <p:cNvSpPr/>
          <p:nvPr/>
        </p:nvSpPr>
        <p:spPr>
          <a:xfrm>
            <a:off x="741074" y="3653772"/>
            <a:ext cx="303672" cy="185166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324965" y="3402786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126,118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84301" y="4118761"/>
            <a:ext cx="432054" cy="4320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4301" y="4236032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US prevalence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03040" y="3229965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475861" y="3402786"/>
            <a:ext cx="617220" cy="617220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599305" y="3729912"/>
            <a:ext cx="88879" cy="16664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725217" y="3644736"/>
            <a:ext cx="88879" cy="25182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851130" y="3563263"/>
            <a:ext cx="88879" cy="333298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216525" y="3402786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73.2%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475861" y="4118761"/>
            <a:ext cx="432054" cy="4320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75861" y="4236032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5-year survival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cohorts in the United States should expect concentration in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pediatric, adolescent, and young adult populations. Survival and prevalence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figures indicate a substantial population living with treated disease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potential longitudinal therapy exposure.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21905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402701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01534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627997" y="5473192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356913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0033950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789230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