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Key Clinical &amp; Treatment Insights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49072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30784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1981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discovery phase established 8 findings across 2 stage report(s); the points below should inform downstream modelling.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459992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4024" y="161253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4024" y="161253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5240" y="1612536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ALL is described as a rare lymphoid malignancy affecting marrow and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blood with potential infiltration into any organ or tissue. [Source: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Orphanet]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9287" y="1459992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1831" y="161253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1831" y="161253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3047" y="1612536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disease burden is concentrated in children, adolescents, and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young adults, with diagnoses most frequent in patients younger than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20 years. [Source: National Cancer Institute, Surveillan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527800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4024" y="2680344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4024" y="2680344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5240" y="2680344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U.S. SEER estimates include 6,250 projected new cases and 1,600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projected deaths in 2026. [Source: National Cancer Institute,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Surveillance, Epidemiology, and End Results Program]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9287" y="2527800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1831" y="2680344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1831" y="2680344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3047" y="2680344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documents do not provide a comprehensive list of United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States first-line treatment regimens for acute lymphoblastic leukemia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across induction, consolidation, maintenance, and MRD-positiv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595608"/>
            <a:ext cx="5520927" cy="111865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4024" y="374815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4024" y="374815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5240" y="3748152"/>
            <a:ext cx="4714623" cy="8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documents discuss recommendations for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relapsed/refractory acute lymphoblastic leukemia (ALL), including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immunotherapy, targeted therapy, transplantation, and CNS-directed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therapy, but the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59287" y="3595608"/>
            <a:ext cx="5520927" cy="111865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411831" y="374815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11831" y="374815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13047" y="3748152"/>
            <a:ext cx="4714623" cy="8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documents identify three FDA-approved drug products for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acute lymphoblastic leukemia (ALL): clofarabine, imatinib mesylate,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and dasatinib. Clofarabine injection is indicated for “pediatri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5847" y="1459992"/>
            <a:ext cx="10972" cy="32542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789230" y="4992624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230368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358384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621905" y="5358384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402701" y="5358384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15349" y="5358384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627997" y="5358384"/>
            <a:ext cx="61918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 Gho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356913" y="5358384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033950" y="5358384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789230" y="574243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70026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182674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795322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407970" y="574243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448163" y="574243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643995" y="574243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789230" y="6126480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