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Guideline / Standard of Care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108508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90220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7924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documents discuss recommendations for relapsed/refractory acute lymphoblastic leukemia (ALL), including immunotherapy, targeted therapy, transplantation,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and CNS-directed therapy, but they do not provide a complete regimen-by-regimen listing organized by treatment setting, line of therapy, and guideline preference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category for all patients in the United States as of 2026-09-22. The ASH 2026 guideline for adolescents and young adults (AYAs) states that recommendations "focused on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2054352"/>
            <a:ext cx="11368735" cy="28133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0774" y="2054352"/>
            <a:ext cx="1816122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BODY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25486" y="2054352"/>
            <a:ext cx="7140719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GUIDELINE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64795" y="2054352"/>
            <a:ext cx="1816122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CURRENT VERSION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774" y="2335687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FDA grants accelerated approval to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ponatinib with chemotherapy for ...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5486" y="2335687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Chemotherapy consisted of 3 cycles of induction with vincristine and dexamethasone, 6 cycles of consolidation alternating between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methotrexate and cytarabine, and 11 cycles of maintenance with vincristine and prednisone.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64795" y="2335687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FDA]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81840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0774" y="2823887"/>
            <a:ext cx="1816122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Acute Lymphoblastic Leukemia,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Version 2.2024, NCCN Clinical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Practice…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25486" y="2823887"/>
            <a:ext cx="7140719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This selection from the NCCN Guidelines for ALL focuses on treatment recommendations for adults with newly diagnosed Ph-negative ALL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based on current evidence.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64795" y="2823887"/>
            <a:ext cx="1816122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Journal of the National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Comprehensive Cancer Network :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JNCCN]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34514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0774" y="34568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NELARABINE (NELARABINE)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5486" y="34568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Nelarabine injection is indicated for the treatment of T-cell acute lymphoblastic leukemia (T-ALL) and T-cell lymphoblastic lymphoma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(T-LBL) in adult and pediatric patients age 1 year and older whose disease has not responded to or has relapsed following…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64795" y="34568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Alembic Pharmaceuticals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Limited]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9396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0774" y="39450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[Choice of bridging therapy prior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to reinjection of autologous CAR-T…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25486" y="39450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64795" y="39450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Bulletin du cancer]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44278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0774" y="44332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Clofarabine (CLOFARABINE)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25486" y="44332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Clofarabine injection is indicated for the treatment of pediatric patients 1 to 21 years old with relapsed or refractory acute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lymphoblastic leukemia after at least two prior regimens.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64795" y="44332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Amneal Pharmaceuticals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LLC]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9160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11480" y="2054352"/>
            <a:ext cx="11368735" cy="2867140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789230" y="5376671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9230" y="5614415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789230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FDA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401878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014526" y="5742431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54719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667367" y="5742431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9759440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0372088" y="5742431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789230" y="6126479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