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Foundation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diagnosis around clinical presentation, marrow and blood involvement, immunophenotypic lineage assignment, and cytogenetic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or molecular subtype evaluation including Philadelphia chromosome status.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 presenting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symptoms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and blood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involvement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 extranodal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tissue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infiltration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Perform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0" name="Chevron 39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3" name="Wave 42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Identify B-cell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6" name="Chevron 45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14887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Identify T-cell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2" name="Chevron 51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5" name="Wave 54"/>
          <p:cNvSpPr/>
          <p:nvPr/>
        </p:nvSpPr>
        <p:spPr>
          <a:xfrm>
            <a:off x="9422263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cytogenetic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molecular subtype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8" name="Chevron 57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1" name="Wave 60"/>
          <p:cNvSpPr/>
          <p:nvPr/>
        </p:nvSpPr>
        <p:spPr>
          <a:xfrm>
            <a:off x="10829639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Determine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Philadelphia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chromosome status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diagnostic identification can leverage lineage markers, disease site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involvement, and Philadelphia chromosome-associated treatment patterns. The supplied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evidence does not define formal blast thresholds, CNS workup standards, or MRD criteria.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022844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185084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